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2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36"/>
    <p:restoredTop sz="94665"/>
  </p:normalViewPr>
  <p:slideViewPr>
    <p:cSldViewPr snapToGrid="0">
      <p:cViewPr varScale="1">
        <p:scale>
          <a:sx n="105" d="100"/>
          <a:sy n="105" d="100"/>
        </p:scale>
        <p:origin x="2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0611E-4A63-4724-531C-3134062A1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E5BCFE7-4F99-45B5-156A-C0E57573A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2AAD7F-79CD-0724-A90A-61DF2968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F38421-0A7C-37DF-A520-594DC045B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AB952F5-827B-4465-E29E-55284D5A4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26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1855F-4396-0375-C90D-94C0D4132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DBECC6A-79C1-45F5-DB15-AAE6BF62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849435-3007-F9B9-1E96-11F03A5E6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262A91-5FFB-5C35-BDA0-65BA8CE9A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085343-3805-ACE4-B4A7-86439DE8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114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2509485-2FDA-3286-4D17-B8ADB9DA4E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231A411-1E2C-37CE-6AFB-8A0B19C14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61C4BB-1727-7848-3B06-21F7B96F2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7D7BBD-FB94-FAEA-BA92-9B24F2E7D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8A1D5C-EA4B-ACA5-3405-BCE01E15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5557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92CC1C-EA4A-DF8F-94A7-4400B9434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E7BA64-C2A9-DABE-77A2-AFE43A195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23E909-92DF-327D-827F-EBD636934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E8A125-849E-44EA-5C74-6B6AC6AA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3C33BA-F308-CA2D-8F39-42381F3D0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531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0591B-CEF1-C359-1457-2C8B0C5D1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CFC77BE-D0B9-11B0-122A-4152123B4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8AD387-80E4-41DC-786C-6233ABEA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4379ED-50F8-44C5-FF59-399A159D1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05D48F-9B69-502D-D1F5-790E36A5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07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B53854-0144-F76F-F80B-E7380B0B1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1B1DEF-95D7-C109-7B2A-ECEEF3C31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91C9974-603A-0901-C0E9-6F99C99AA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F34277-17F9-0061-1F4C-AA817750E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3F709AC-8D0C-9823-3BBA-952CDEBC0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9E6710D-CFA0-BA3E-1797-B1D1ABF1A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953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2AC03F-B7AE-5CFD-093B-C24DBCB9E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328F39-B756-2A50-43E7-728646773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7C485A9-A0A9-8D70-4B24-CE24562B1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6869E13-99E4-3158-6A5B-8AD845B708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31A1CAE-596C-EF45-9480-6FDD1FB8C9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E3F599D-4916-4BEB-3AB4-1E45A069E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2A6F535-4CA3-DE9D-0400-E0A1971AD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3F15DB2-7FFB-2047-7846-3C86EA175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238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6DB62B-09EF-EA66-8317-28E8165ED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0342894-485A-B30E-F6E8-83CF802B6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8B9C814-4111-F276-FF21-E1FDB5EE6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0117968-9858-BF20-B986-A25A6928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61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1B713AC-D0AF-73F3-44DF-F2E2E775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C6EDA40-C51E-F328-0818-12A99EBF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67A45EF-69B8-F5D3-41CA-5F334F6FB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9291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5A6BB-B2AA-7AA2-D5C3-57F1E047F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D3298A-08A5-6649-5708-51E5C3936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C94455-FD6A-279D-A68E-B8B070353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5EE0820-C80F-3034-2658-1EED28BB6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460422E-971D-854E-2777-39017C1C1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85A331-C2CB-35CF-383F-513E70703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026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6993F-EBFF-6011-D8F1-1E715E9F2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6E9436-1A13-DDA7-298F-04AFB9B51E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FB4CA4F-E35A-96F1-A961-D1C37C9B0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9106719-3519-48F6-B283-373791329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E699E7-6CC1-76F4-BC93-68596BA8F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A348D6C-72AC-1E65-12F2-9FA99B12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5087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EA7CACE-CF1D-9E1D-6B12-31F440550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314087-A883-72EB-987E-207B8D67B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5D3872-9586-D8B3-D2C0-52144548A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27951-4140-B44A-9973-01BCA4D1F7A7}" type="datetimeFigureOut">
              <a:rPr lang="nl-NL" smtClean="0"/>
              <a:t>10-1-2024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40B17A-29C4-C44B-24FA-3BC575809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B856A0-77CC-5478-AD6D-86CE4E086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0DBD8-7E67-D646-AE6D-7381321C9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682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iagnostiek.getincontrol.eu/app/login/9ff4b53e-01a6-4229-cf20-0b3330216a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tm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BDC3CC-5A5B-0EA6-9EE8-F161E3AA59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</a:t>
            </a:r>
            <a:r>
              <a:rPr lang="nl-NL" dirty="0" err="1"/>
              <a:t>eLabgids</a:t>
            </a:r>
            <a:r>
              <a:rPr lang="nl-NL" dirty="0"/>
              <a:t> voor U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A68DBB6-1A8C-4E90-6E99-6845A2EF1A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 nieuwe </a:t>
            </a:r>
            <a:r>
              <a:rPr lang="nl-NL" dirty="0" smtClean="0"/>
              <a:t>website en app </a:t>
            </a:r>
            <a:r>
              <a:rPr lang="nl-NL" dirty="0"/>
              <a:t>voor medewerkers van </a:t>
            </a:r>
            <a:r>
              <a:rPr lang="nl-NL" dirty="0" smtClean="0"/>
              <a:t>Dokter </a:t>
            </a:r>
            <a:r>
              <a:rPr lang="nl-NL" dirty="0"/>
              <a:t>&amp;</a:t>
            </a:r>
            <a:r>
              <a:rPr lang="nl-NL" dirty="0" smtClean="0"/>
              <a:t> Diagnostiek</a:t>
            </a:r>
            <a:endParaRPr lang="nl-NL" dirty="0"/>
          </a:p>
          <a:p>
            <a:r>
              <a:rPr lang="nl-NL" dirty="0"/>
              <a:t>Per </a:t>
            </a:r>
            <a:r>
              <a:rPr lang="nl-NL" dirty="0" smtClean="0"/>
              <a:t>15-1-2024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861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1F70F-4E81-209A-01A4-EB1D89E5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 de website: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Link ook beschikbaar via website </a:t>
            </a:r>
            <a:r>
              <a:rPr lang="nl-NL" dirty="0" err="1" smtClean="0"/>
              <a:t>Dokter&amp;Diagnostiek</a:t>
            </a: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r>
              <a:rPr lang="nl-NL" sz="1800" dirty="0" smtClean="0">
                <a:hlinkClick r:id="rId2"/>
              </a:rPr>
              <a:t>https</a:t>
            </a:r>
            <a:r>
              <a:rPr lang="nl-NL" sz="1800" dirty="0">
                <a:hlinkClick r:id="rId2"/>
              </a:rPr>
              <a:t>://</a:t>
            </a:r>
            <a:r>
              <a:rPr lang="nl-NL" sz="1800" dirty="0" smtClean="0">
                <a:hlinkClick r:id="rId2"/>
              </a:rPr>
              <a:t>diagnostiek.getincontrol.eu/app/login/9ff4b53e-01a6-4229-cf20-0b3330216a14</a:t>
            </a:r>
            <a:endParaRPr lang="nl-NL" sz="1800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147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1F70F-4E81-209A-01A4-EB1D89E5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 je mobiel: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Ga naar de app store (iPhone)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Ga naar de Play Store </a:t>
            </a:r>
            <a:r>
              <a:rPr lang="nl-NL" smtClean="0"/>
              <a:t>(Android)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418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F1F70F-4E81-209A-01A4-EB1D89E5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de App Store / Google Playstore</a:t>
            </a:r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315F86F5-DFE7-E054-A87D-1EE85F0AF0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Zoek de nieuwe app met de term:</a:t>
            </a:r>
          </a:p>
          <a:p>
            <a:pPr marL="0" indent="0">
              <a:buNone/>
            </a:pPr>
            <a:r>
              <a:rPr lang="nl-NL" dirty="0"/>
              <a:t/>
            </a:r>
            <a:br>
              <a:rPr lang="nl-NL" dirty="0"/>
            </a:br>
            <a:r>
              <a:rPr lang="nl-NL" b="1" dirty="0" err="1"/>
              <a:t>elabgids</a:t>
            </a:r>
            <a:r>
              <a:rPr lang="nl-NL" b="1" dirty="0"/>
              <a:t> voor u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Download en installeer de app.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Open </a:t>
            </a:r>
            <a:r>
              <a:rPr lang="nl-NL" dirty="0"/>
              <a:t>de app.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0FCF5DDB-D51C-65F2-5CD2-86E5D63B9D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934" y="1825625"/>
            <a:ext cx="1083733" cy="1374019"/>
          </a:xfrm>
          <a:prstGeom prst="rect">
            <a:avLst/>
          </a:prstGeom>
        </p:spPr>
      </p:pic>
      <p:grpSp>
        <p:nvGrpSpPr>
          <p:cNvPr id="14" name="Groep 13"/>
          <p:cNvGrpSpPr/>
          <p:nvPr/>
        </p:nvGrpSpPr>
        <p:grpSpPr>
          <a:xfrm>
            <a:off x="2439194" y="1835353"/>
            <a:ext cx="2837656" cy="3056251"/>
            <a:chOff x="5963208" y="3965609"/>
            <a:chExt cx="2012493" cy="228426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5" name="Tijdelijke aanduiding voor inhoud 4">
              <a:extLst>
                <a:ext uri="{FF2B5EF4-FFF2-40B4-BE49-F238E27FC236}">
                  <a16:creationId xmlns:a16="http://schemas.microsoft.com/office/drawing/2014/main" id="{58735DBB-3CFF-8696-AD18-B4E4BC4D52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86961"/>
            <a:stretch/>
          </p:blipFill>
          <p:spPr>
            <a:xfrm>
              <a:off x="5963208" y="3965609"/>
              <a:ext cx="2012493" cy="567379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  <a:effectLst/>
          </p:spPr>
        </p:pic>
        <p:pic>
          <p:nvPicPr>
            <p:cNvPr id="16" name="Tijdelijke aanduiding voor inhoud 4">
              <a:extLst>
                <a:ext uri="{FF2B5EF4-FFF2-40B4-BE49-F238E27FC236}">
                  <a16:creationId xmlns:a16="http://schemas.microsoft.com/office/drawing/2014/main" id="{58735DBB-3CFF-8696-AD18-B4E4BC4D52D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8868"/>
            <a:stretch/>
          </p:blipFill>
          <p:spPr>
            <a:xfrm>
              <a:off x="5963208" y="4460081"/>
              <a:ext cx="2012493" cy="1789789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  <a:effectLst/>
          </p:spPr>
        </p:pic>
      </p:grpSp>
      <p:pic>
        <p:nvPicPr>
          <p:cNvPr id="3" name="Afbeelding 2" descr="Schermopnam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47624"/>
            <a:ext cx="1383566" cy="154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959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435D2C-1240-FCAB-3E9F-A7F48B736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Installatie</a:t>
            </a: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9EFAA4D6-4F09-E215-4939-CC891BDAF17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422753" y="1825625"/>
            <a:ext cx="2012493" cy="4351338"/>
          </a:xfrm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6BBC564-4735-2E93-D6CA-BAEA9604F8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Kies voor de bovenste optie: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b="1" dirty="0"/>
              <a:t>Inloggen zorgverlener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volgende scherm opent automatisch</a:t>
            </a:r>
          </a:p>
        </p:txBody>
      </p:sp>
    </p:spTree>
    <p:extLst>
      <p:ext uri="{BB962C8B-B14F-4D97-AF65-F5344CB8AC3E}">
        <p14:creationId xmlns:p14="http://schemas.microsoft.com/office/powerpoint/2010/main" val="2178550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ED698-A349-C864-0D42-D4F84EB8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Installatie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F8CD48AD-D625-BAA7-52A2-B7115B2438F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422753" y="1825625"/>
            <a:ext cx="2012493" cy="4351338"/>
          </a:xfrm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3627322-19F5-24E4-4B0A-748826C357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Lies voor de </a:t>
            </a:r>
            <a:r>
              <a:rPr lang="nl-NL" dirty="0" smtClean="0"/>
              <a:t>middelste </a:t>
            </a:r>
            <a:r>
              <a:rPr lang="nl-NL" dirty="0"/>
              <a:t>optie: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 smtClean="0"/>
              <a:t>dokteren.nl</a:t>
            </a:r>
            <a:endParaRPr lang="nl-NL" b="1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volgende scherm opent automatisch</a:t>
            </a:r>
          </a:p>
        </p:txBody>
      </p:sp>
    </p:spTree>
    <p:extLst>
      <p:ext uri="{BB962C8B-B14F-4D97-AF65-F5344CB8AC3E}">
        <p14:creationId xmlns:p14="http://schemas.microsoft.com/office/powerpoint/2010/main" val="3609022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63C6BB-749E-44D1-5182-FF931BE3C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Installatie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488B1C1-84B6-DDBC-892D-7DC0290CD5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Typ voor </a:t>
            </a:r>
            <a:r>
              <a:rPr lang="nl-NL" dirty="0" smtClean="0"/>
              <a:t>@dokteren.nl: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 err="1" smtClean="0"/>
              <a:t>labgids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Tik op: </a:t>
            </a:r>
          </a:p>
          <a:p>
            <a:pPr marL="0" indent="0">
              <a:buNone/>
            </a:pPr>
            <a:r>
              <a:rPr lang="nl-NL" b="1" dirty="0"/>
              <a:t>Volgende</a:t>
            </a:r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227" y="1825625"/>
            <a:ext cx="2009546" cy="4351338"/>
          </a:xfrm>
        </p:spPr>
      </p:pic>
    </p:spTree>
    <p:extLst>
      <p:ext uri="{BB962C8B-B14F-4D97-AF65-F5344CB8AC3E}">
        <p14:creationId xmlns:p14="http://schemas.microsoft.com/office/powerpoint/2010/main" val="2591183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597110-49E7-C124-C6B3-E8816D32B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Installatie</a:t>
            </a:r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1C5711FE-7BB6-CE35-81B8-9FF5410382A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422753" y="1825625"/>
            <a:ext cx="2012493" cy="4351338"/>
          </a:xfrm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E40D83F-CA9E-BFAC-751A-CBB8950B1A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Tik op: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Akkoord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app haalt nu alle informatie op en kan ook zonder internetverbinding gebruikt worden.</a:t>
            </a:r>
          </a:p>
        </p:txBody>
      </p:sp>
    </p:spTree>
    <p:extLst>
      <p:ext uri="{BB962C8B-B14F-4D97-AF65-F5344CB8AC3E}">
        <p14:creationId xmlns:p14="http://schemas.microsoft.com/office/powerpoint/2010/main" val="18498067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Template_Presentatie_DiagnostiekvoorU</Template>
  <TotalTime>273</TotalTime>
  <Words>138</Words>
  <Application>Microsoft Office PowerPoint</Application>
  <PresentationFormat>Breedbeeld</PresentationFormat>
  <Paragraphs>42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De eLabgids voor U</vt:lpstr>
      <vt:lpstr>Op de website:</vt:lpstr>
      <vt:lpstr>Op je mobiel:</vt:lpstr>
      <vt:lpstr>In de App Store / Google Playstore</vt:lpstr>
      <vt:lpstr>Installatie</vt:lpstr>
      <vt:lpstr>Installatie</vt:lpstr>
      <vt:lpstr>Installatie</vt:lpstr>
      <vt:lpstr>Installatie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eLabgids voor U</dc:title>
  <dc:creator>Etienne Michielsen</dc:creator>
  <cp:lastModifiedBy>Etienne Michielsen</cp:lastModifiedBy>
  <cp:revision>9</cp:revision>
  <dcterms:created xsi:type="dcterms:W3CDTF">2023-10-31T10:36:17Z</dcterms:created>
  <dcterms:modified xsi:type="dcterms:W3CDTF">2024-01-10T09:43:50Z</dcterms:modified>
</cp:coreProperties>
</file>